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32340dfa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32340dfa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32340dfa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32340dfa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32340df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32340dfa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2f4a1fd8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2f4a1fd8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32340dfaf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32340dfaf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32340dfa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32340dfa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32340dfaf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32340dfaf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2f4a1fd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2f4a1fd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32340dfa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32340dfa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32340dfa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32340dfa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ityofnewyork.us/Public-Safety/Motor-Vehicle-Collisions-Crashes/h9gi-nx95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ityofnewyork.us/Public-Safety/Motor-Vehicle-Collisions-Crashes/h9gi-nx95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961250"/>
            <a:ext cx="8520600" cy="9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Vehicle Crash in New York City :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The details of  Whens, Hows,  and Wheres </a:t>
            </a:r>
            <a:endParaRPr sz="1800" b="1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943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-Tikam Rai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 </a:t>
            </a: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9750" y="1737250"/>
            <a:ext cx="4878873" cy="2413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https://data.cityofnewyork.us/Public-Safety/Motor-Vehicle-Collisions-Crashes/h9gi-nx95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Galvanize DSI Instructors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	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dirty="0"/>
              <a:t>NYC Open data: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https://data.cityofnewyork.us/Public-Safety/Motor-Vehicle-Collisions-Crashes/h9gi-nx95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dirty="0"/>
              <a:t>Analyzed 400K&gt; Vehicle crash </a:t>
            </a:r>
            <a:r>
              <a:rPr lang="en" dirty="0" err="1"/>
              <a:t>records:Jan</a:t>
            </a:r>
            <a:r>
              <a:rPr lang="en" dirty="0"/>
              <a:t> 2017-Dec 2019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dirty="0"/>
              <a:t>Accidents with $1000 or more damage, injured, killed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dirty="0"/>
              <a:t>When does it happen most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dirty="0"/>
              <a:t>Most common reasons for crashes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dirty="0"/>
              <a:t>Top places (streets) and time to avoid (if possible)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dirty="0"/>
              <a:t>How to improve public safety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4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0000"/>
                </a:solidFill>
              </a:rPr>
              <a:t>When?</a:t>
            </a:r>
            <a:r>
              <a:rPr lang="en" sz="1200" b="1"/>
              <a:t> Death from auto accident each hour </a:t>
            </a:r>
            <a:endParaRPr sz="12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1"/>
          </p:nvPr>
        </p:nvSpPr>
        <p:spPr>
          <a:xfrm>
            <a:off x="311700" y="27971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91225"/>
            <a:ext cx="9144001" cy="37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4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0000"/>
                </a:solidFill>
              </a:rPr>
              <a:t>When? </a:t>
            </a:r>
            <a:r>
              <a:rPr lang="en" sz="1200" b="1"/>
              <a:t>Injury from auto accident each hour </a:t>
            </a:r>
            <a:endParaRPr sz="12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62925"/>
            <a:ext cx="8520602" cy="356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0000"/>
                </a:solidFill>
              </a:rPr>
              <a:t>How? </a:t>
            </a:r>
            <a:r>
              <a:rPr lang="en" sz="1200"/>
              <a:t>Top 10 contributing factors make up </a:t>
            </a:r>
            <a:r>
              <a:rPr lang="en" sz="1200" b="1"/>
              <a:t>84%</a:t>
            </a:r>
            <a:r>
              <a:rPr lang="en" sz="1200"/>
              <a:t> of all accidents from known factors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[32.25, 10.25, 8.41, 7.73, 6.32, 5.86, 3.96, 3.45, 3.35, 2.5]% </a:t>
            </a:r>
            <a:r>
              <a:rPr lang="en" sz="1000"/>
              <a:t>corresponding to picture below</a:t>
            </a:r>
            <a:endParaRPr sz="1000"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493850" y="1152475"/>
            <a:ext cx="8076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850" y="1152475"/>
            <a:ext cx="7809552" cy="362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0000"/>
                </a:solidFill>
              </a:rPr>
              <a:t>Where? </a:t>
            </a:r>
            <a:r>
              <a:rPr lang="en" sz="1800"/>
              <a:t>Heat map: Where, how, when info at once  </a:t>
            </a:r>
            <a:endParaRPr sz="1800"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6100" y="1038175"/>
            <a:ext cx="6438074" cy="364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17725"/>
            <a:ext cx="2021100" cy="359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Conclusions </a:t>
            </a:r>
            <a:endParaRPr b="1"/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5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Implement stricter rules (distracted driving: 32%, avoidable)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Two way street has more accident than one way street (forest hills)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Explore areas for traffic light and traffic signs (Broadway Junction)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Hi-way-(eg. LIE, BQE), airlift disabled vehicle !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Steps! </a:t>
            </a: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Besides available data, field survey of road conditions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Is airlifting disabled vehicle from highways possible?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May be flying cars !!!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33A44"/>
                </a:solidFill>
              </a:rPr>
              <a:t>Galvanize DSI team</a:t>
            </a:r>
            <a:endParaRPr sz="2400">
              <a:solidFill>
                <a:srgbClr val="233A4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33A4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233A44"/>
                </a:solidFill>
              </a:rPr>
              <a:t>Contact info:</a:t>
            </a:r>
            <a:endParaRPr sz="2400">
              <a:solidFill>
                <a:srgbClr val="233A4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33A44"/>
                </a:solidFill>
              </a:rPr>
              <a:t>●Name : Tikam </a:t>
            </a:r>
            <a:endParaRPr>
              <a:solidFill>
                <a:srgbClr val="233A4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33A44"/>
                </a:solidFill>
              </a:rPr>
              <a:t>●Linkedin : tcomr</a:t>
            </a:r>
            <a:endParaRPr>
              <a:solidFill>
                <a:srgbClr val="233A4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33A44"/>
                </a:solidFill>
              </a:rPr>
              <a:t>●Github : tcomr </a:t>
            </a:r>
            <a:endParaRPr>
              <a:solidFill>
                <a:srgbClr val="233A4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233A4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863" y="1800225"/>
            <a:ext cx="2962275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</Words>
  <Application>Microsoft Macintosh PowerPoint</Application>
  <PresentationFormat>On-screen Show (16:9)</PresentationFormat>
  <Paragraphs>36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Times New Roman</vt:lpstr>
      <vt:lpstr>Simple Light</vt:lpstr>
      <vt:lpstr>Vehicle Crash in New York City : The details of  Whens, Hows,  and Wheres </vt:lpstr>
      <vt:lpstr>Data Collection </vt:lpstr>
      <vt:lpstr>When? Death from auto accident each hour  </vt:lpstr>
      <vt:lpstr>When? Injury from auto accident each hour  </vt:lpstr>
      <vt:lpstr>How? Top 10 contributing factors make up 84% of all accidents from known factors  [32.25, 10.25, 8.41, 7.73, 6.32, 5.86, 3.96, 3.45, 3.35, 2.5]% corresponding to picture below</vt:lpstr>
      <vt:lpstr>Where? Heat map: Where, how, when info at once  </vt:lpstr>
      <vt:lpstr>Conclusions </vt:lpstr>
      <vt:lpstr>Next Steps! </vt:lpstr>
      <vt:lpstr>Thank You!</vt:lpstr>
      <vt:lpstr>Questions? </vt:lpstr>
      <vt:lpstr>References: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Vehicle Crash in New York City : The details of  Whens, Hows,  and Wheres </dc:title>
  <cp:lastModifiedBy>tikam.rai@yorkmail.cuny.edu</cp:lastModifiedBy>
  <cp:revision>1</cp:revision>
  <dcterms:modified xsi:type="dcterms:W3CDTF">2020-04-10T21:44:40Z</dcterms:modified>
</cp:coreProperties>
</file>